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1" r:id="rId3"/>
    <p:sldId id="258" r:id="rId4"/>
    <p:sldId id="262" r:id="rId5"/>
    <p:sldId id="326" r:id="rId6"/>
    <p:sldId id="373" r:id="rId7"/>
    <p:sldId id="374" r:id="rId8"/>
    <p:sldId id="319" r:id="rId9"/>
    <p:sldId id="375" r:id="rId10"/>
    <p:sldId id="333" r:id="rId11"/>
    <p:sldId id="367" r:id="rId12"/>
    <p:sldId id="286" r:id="rId13"/>
    <p:sldId id="287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1/15/2019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1/15/2019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1/15/2019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1/15/2019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1/15/2019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1/15/2019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1" y="324852"/>
            <a:ext cx="6610936" cy="2017295"/>
          </a:xfrm>
        </p:spPr>
        <p:txBody>
          <a:bodyPr/>
          <a:lstStyle/>
          <a:p>
            <a:r>
              <a:rPr lang="en-US" sz="7200" dirty="0" smtClean="0"/>
              <a:t>Welcome!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7680" y="2760395"/>
            <a:ext cx="8669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Today, we are going to use DRAMA and ACT OUT different characters </a:t>
            </a:r>
            <a:r>
              <a:rPr lang="en-US" sz="3600" dirty="0" smtClean="0"/>
              <a:t>living together in harmony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817317" y="5185428"/>
            <a:ext cx="45504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harvest </a:t>
            </a:r>
            <a:r>
              <a:rPr 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750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5579"/>
          <a:stretch/>
        </p:blipFill>
        <p:spPr>
          <a:xfrm>
            <a:off x="849146" y="304800"/>
            <a:ext cx="10274468" cy="613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0412" y="1615807"/>
            <a:ext cx="10942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Create mural of</a:t>
            </a:r>
            <a:r>
              <a:rPr lang="en-US" sz="3200" dirty="0"/>
              <a:t> </a:t>
            </a:r>
            <a:r>
              <a:rPr lang="en-US" sz="3200" b="1" dirty="0"/>
              <a:t>- make us as waves of the sea, as flowers of the garden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016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prayer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52" y="272716"/>
            <a:ext cx="5348456" cy="62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Prayers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t="540" r="26013" b="-540"/>
          <a:stretch/>
        </p:blipFill>
        <p:spPr>
          <a:xfrm rot="5400000">
            <a:off x="1522413" y="346075"/>
            <a:ext cx="4572000" cy="5943600"/>
          </a:xfrm>
        </p:spPr>
      </p:pic>
    </p:spTree>
    <p:extLst>
      <p:ext uri="{BB962C8B-B14F-4D97-AF65-F5344CB8AC3E}">
        <p14:creationId xmlns:p14="http://schemas.microsoft.com/office/powerpoint/2010/main" val="19214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22" y="317333"/>
            <a:ext cx="5013910" cy="622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364" y="1877383"/>
            <a:ext cx="4105551" cy="1161092"/>
          </a:xfrm>
        </p:spPr>
        <p:txBody>
          <a:bodyPr>
            <a:noAutofit/>
          </a:bodyPr>
          <a:lstStyle/>
          <a:p>
            <a:r>
              <a:rPr lang="en-US" sz="4400" dirty="0" smtClean="0"/>
              <a:t>Lesson Theme 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84004" y="2896703"/>
            <a:ext cx="4598270" cy="127524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Living in Harmony</a:t>
            </a:r>
            <a:endParaRPr lang="en-US" sz="36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43840" y="5859466"/>
            <a:ext cx="11438434" cy="88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Lesson Today: </a:t>
            </a:r>
            <a:r>
              <a:rPr lang="en-US" sz="3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“</a:t>
            </a:r>
            <a:r>
              <a:rPr lang="en-US" sz="3200" b="1" u="sng" dirty="0" smtClean="0"/>
              <a:t>Justice and Fairness</a:t>
            </a:r>
            <a:r>
              <a:rPr lang="en-US" sz="3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”</a:t>
            </a:r>
            <a:endParaRPr lang="en-US" sz="32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56301" y="4128934"/>
            <a:ext cx="4382043" cy="88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Last Week: “</a:t>
            </a:r>
            <a:r>
              <a:rPr lang="en-US" sz="2000" b="1" u="sng" dirty="0" smtClean="0"/>
              <a:t>Unity &amp; Diversity</a:t>
            </a:r>
            <a:r>
              <a:rPr 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”</a:t>
            </a:r>
            <a:endParaRPr lang="en-US" sz="20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7" t="-15636" r="-2410" b="-18903"/>
          <a:stretch/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5874" y="633664"/>
            <a:ext cx="8671827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 know all </a:t>
            </a:r>
            <a:r>
              <a:rPr lang="en-US" dirty="0"/>
              <a:t>the peoples of the world are meant to live in unity as one family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18" y="2149642"/>
            <a:ext cx="6788937" cy="366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3" y="304800"/>
            <a:ext cx="11069051" cy="1219200"/>
          </a:xfrm>
        </p:spPr>
        <p:txBody>
          <a:bodyPr/>
          <a:lstStyle/>
          <a:p>
            <a:r>
              <a:rPr lang="en-US" dirty="0"/>
              <a:t>In a family, everyone is treated with fairness.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53" y="2557462"/>
            <a:ext cx="4063911" cy="2704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761" b="13450"/>
          <a:stretch/>
        </p:blipFill>
        <p:spPr>
          <a:xfrm>
            <a:off x="5590465" y="2310062"/>
            <a:ext cx="6184439" cy="36415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8394" y="5903893"/>
            <a:ext cx="112294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The well-being of every member is connected to the well-being of the family as a whole. </a:t>
            </a:r>
          </a:p>
        </p:txBody>
      </p:sp>
    </p:spTree>
    <p:extLst>
      <p:ext uri="{BB962C8B-B14F-4D97-AF65-F5344CB8AC3E}">
        <p14:creationId xmlns:p14="http://schemas.microsoft.com/office/powerpoint/2010/main" val="332680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44" y="2053389"/>
            <a:ext cx="1130325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 strive to show forth such </a:t>
            </a:r>
            <a:r>
              <a:rPr lang="en-US" u="sng" dirty="0"/>
              <a:t>JUSTICE</a:t>
            </a:r>
            <a:r>
              <a:rPr lang="en-US" dirty="0"/>
              <a:t> and </a:t>
            </a:r>
            <a:r>
              <a:rPr lang="en-US" u="sng" dirty="0"/>
              <a:t>FAIRNESS</a:t>
            </a:r>
            <a:r>
              <a:rPr lang="en-US" dirty="0"/>
              <a:t> in our daily lives that we become worthy of the trust and confidence of those around us.  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Image result for jus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31" y="3080084"/>
            <a:ext cx="3662445" cy="240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221" y="3107959"/>
            <a:ext cx="4197539" cy="23506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99044" y="5641033"/>
            <a:ext cx="6688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/>
              <a:t>JUSTICE</a:t>
            </a:r>
            <a:r>
              <a:rPr lang="en-US" sz="4000" dirty="0"/>
              <a:t> and </a:t>
            </a:r>
            <a:r>
              <a:rPr lang="en-US" sz="4000" u="sng" dirty="0"/>
              <a:t>FAIRNESS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549" y="2086727"/>
            <a:ext cx="5157728" cy="327133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43663" y="3208421"/>
            <a:ext cx="1155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66084" y="4740442"/>
            <a:ext cx="1155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We-ask-God-quote-set-to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8043" y="5472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8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2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526" y="1680661"/>
            <a:ext cx="7829299" cy="4254277"/>
          </a:xfrm>
          <a:prstGeom prst="rect">
            <a:avLst/>
          </a:prstGeom>
        </p:spPr>
      </p:pic>
      <p:pic>
        <p:nvPicPr>
          <p:cNvPr id="4" name="01a-So-So-Powerfu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212" y="56301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10776</TotalTime>
  <Words>144</Words>
  <Application>Microsoft Office PowerPoint</Application>
  <PresentationFormat>Widescreen</PresentationFormat>
  <Paragraphs>20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Segoe Print</vt:lpstr>
      <vt:lpstr>Times New Roman</vt:lpstr>
      <vt:lpstr>Nature Illustration 16x9</vt:lpstr>
      <vt:lpstr>Welcome!</vt:lpstr>
      <vt:lpstr>Prayers</vt:lpstr>
      <vt:lpstr>PowerPoint Presentation</vt:lpstr>
      <vt:lpstr>Lesson Theme </vt:lpstr>
      <vt:lpstr>We know all the peoples of the world are meant to live in unity as one family</vt:lpstr>
      <vt:lpstr>In a family, everyone is treated with fairness.</vt:lpstr>
      <vt:lpstr>We strive to show forth such JUSTICE and FAIRNESS in our daily lives that we become worthy of the trust and confidence of those around us.   </vt:lpstr>
      <vt:lpstr>Quote</vt:lpstr>
      <vt:lpstr>Song</vt:lpstr>
      <vt:lpstr>Drama</vt:lpstr>
      <vt:lpstr>Story</vt:lpstr>
      <vt:lpstr>Art</vt:lpstr>
      <vt:lpstr>Closing prayer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Qumars Eghaneyan</dc:creator>
  <cp:lastModifiedBy>Qumars Eghaneyan</cp:lastModifiedBy>
  <cp:revision>101</cp:revision>
  <dcterms:created xsi:type="dcterms:W3CDTF">2018-09-04T20:18:52Z</dcterms:created>
  <dcterms:modified xsi:type="dcterms:W3CDTF">2019-01-15T22:50:31Z</dcterms:modified>
</cp:coreProperties>
</file>